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200900" cy="5400675"/>
  <p:notesSz cx="6858000" cy="9144000"/>
  <p:defaultTextStyle>
    <a:defPPr>
      <a:defRPr lang="pt-PT"/>
    </a:defPPr>
    <a:lvl1pPr marL="0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0045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0090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0135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40180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00225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60270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20315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80360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28" y="318"/>
      </p:cViewPr>
      <p:guideLst>
        <p:guide orient="horz" pos="1701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4F2ED-F191-4715-9EF1-0BFB3707BA8A}" type="datetimeFigureOut">
              <a:rPr lang="pt-PT" smtClean="0"/>
              <a:t>18-09-2017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950ED-7CC2-4A0C-8020-50B12186258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422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200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60045" algn="l" defTabSz="7200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20090" algn="l" defTabSz="7200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80135" algn="l" defTabSz="7200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40180" algn="l" defTabSz="7200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800225" algn="l" defTabSz="7200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60270" algn="l" defTabSz="7200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20315" algn="l" defTabSz="7200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80360" algn="l" defTabSz="7200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950ED-7CC2-4A0C-8020-50B12186258B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818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950ED-7CC2-4A0C-8020-50B12186258B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818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950ED-7CC2-4A0C-8020-50B12186258B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818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950ED-7CC2-4A0C-8020-50B12186258B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818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950ED-7CC2-4A0C-8020-50B12186258B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818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950ED-7CC2-4A0C-8020-50B12186258B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818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0068" y="1677710"/>
            <a:ext cx="6120765" cy="115764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0135" y="3060382"/>
            <a:ext cx="5040630" cy="13801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0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5CEC-4D5A-4B6B-838B-94D5FFEC70AA}" type="datetimeFigureOut">
              <a:rPr lang="pt-PT" smtClean="0"/>
              <a:t>18-09-2017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181-1ABC-40FF-A247-88B8F5579F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639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5CEC-4D5A-4B6B-838B-94D5FFEC70AA}" type="datetimeFigureOut">
              <a:rPr lang="pt-PT" smtClean="0"/>
              <a:t>18-09-2017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181-1ABC-40FF-A247-88B8F5579F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687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111764" y="170022"/>
            <a:ext cx="1275159" cy="362920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283786" y="170022"/>
            <a:ext cx="3707963" cy="362920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5CEC-4D5A-4B6B-838B-94D5FFEC70AA}" type="datetimeFigureOut">
              <a:rPr lang="pt-PT" smtClean="0"/>
              <a:t>18-09-2017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181-1ABC-40FF-A247-88B8F5579F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015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5CEC-4D5A-4B6B-838B-94D5FFEC70AA}" type="datetimeFigureOut">
              <a:rPr lang="pt-PT" smtClean="0"/>
              <a:t>18-09-2017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181-1ABC-40FF-A247-88B8F5579F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681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8821" y="3470434"/>
            <a:ext cx="6120765" cy="1072634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68821" y="2289037"/>
            <a:ext cx="6120765" cy="118139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5CEC-4D5A-4B6B-838B-94D5FFEC70AA}" type="datetimeFigureOut">
              <a:rPr lang="pt-PT" smtClean="0"/>
              <a:t>18-09-2017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181-1ABC-40FF-A247-88B8F5579F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054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83786" y="992624"/>
            <a:ext cx="2491561" cy="280660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895362" y="992624"/>
            <a:ext cx="2491562" cy="280660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5CEC-4D5A-4B6B-838B-94D5FFEC70AA}" type="datetimeFigureOut">
              <a:rPr lang="pt-PT" smtClean="0"/>
              <a:t>18-09-2017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181-1ABC-40FF-A247-88B8F5579F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13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45" y="216277"/>
            <a:ext cx="6480810" cy="900113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60045" y="1208901"/>
            <a:ext cx="3181648" cy="50381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0045" indent="0">
              <a:buNone/>
              <a:defRPr sz="1600" b="1"/>
            </a:lvl2pPr>
            <a:lvl3pPr marL="720090" indent="0">
              <a:buNone/>
              <a:defRPr sz="1400" b="1"/>
            </a:lvl3pPr>
            <a:lvl4pPr marL="1080135" indent="0">
              <a:buNone/>
              <a:defRPr sz="1300" b="1"/>
            </a:lvl4pPr>
            <a:lvl5pPr marL="1440180" indent="0">
              <a:buNone/>
              <a:defRPr sz="1300" b="1"/>
            </a:lvl5pPr>
            <a:lvl6pPr marL="1800225" indent="0">
              <a:buNone/>
              <a:defRPr sz="1300" b="1"/>
            </a:lvl6pPr>
            <a:lvl7pPr marL="2160270" indent="0">
              <a:buNone/>
              <a:defRPr sz="1300" b="1"/>
            </a:lvl7pPr>
            <a:lvl8pPr marL="2520315" indent="0">
              <a:buNone/>
              <a:defRPr sz="1300" b="1"/>
            </a:lvl8pPr>
            <a:lvl9pPr marL="2880360" indent="0">
              <a:buNone/>
              <a:defRPr sz="13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60045" y="1712714"/>
            <a:ext cx="3181648" cy="311163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3657957" y="1208901"/>
            <a:ext cx="3182898" cy="50381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0045" indent="0">
              <a:buNone/>
              <a:defRPr sz="1600" b="1"/>
            </a:lvl2pPr>
            <a:lvl3pPr marL="720090" indent="0">
              <a:buNone/>
              <a:defRPr sz="1400" b="1"/>
            </a:lvl3pPr>
            <a:lvl4pPr marL="1080135" indent="0">
              <a:buNone/>
              <a:defRPr sz="1300" b="1"/>
            </a:lvl4pPr>
            <a:lvl5pPr marL="1440180" indent="0">
              <a:buNone/>
              <a:defRPr sz="1300" b="1"/>
            </a:lvl5pPr>
            <a:lvl6pPr marL="1800225" indent="0">
              <a:buNone/>
              <a:defRPr sz="1300" b="1"/>
            </a:lvl6pPr>
            <a:lvl7pPr marL="2160270" indent="0">
              <a:buNone/>
              <a:defRPr sz="1300" b="1"/>
            </a:lvl7pPr>
            <a:lvl8pPr marL="2520315" indent="0">
              <a:buNone/>
              <a:defRPr sz="1300" b="1"/>
            </a:lvl8pPr>
            <a:lvl9pPr marL="2880360" indent="0">
              <a:buNone/>
              <a:defRPr sz="13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3657957" y="1712714"/>
            <a:ext cx="3182898" cy="311163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5CEC-4D5A-4B6B-838B-94D5FFEC70AA}" type="datetimeFigureOut">
              <a:rPr lang="pt-PT" smtClean="0"/>
              <a:t>18-09-2017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181-1ABC-40FF-A247-88B8F5579F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021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5CEC-4D5A-4B6B-838B-94D5FFEC70AA}" type="datetimeFigureOut">
              <a:rPr lang="pt-PT" smtClean="0"/>
              <a:t>18-09-2017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181-1ABC-40FF-A247-88B8F5579F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588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5CEC-4D5A-4B6B-838B-94D5FFEC70AA}" type="datetimeFigureOut">
              <a:rPr lang="pt-PT" smtClean="0"/>
              <a:t>18-09-2017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181-1ABC-40FF-A247-88B8F5579F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999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46" y="215027"/>
            <a:ext cx="2369046" cy="91511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815352" y="215028"/>
            <a:ext cx="4025503" cy="460932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60046" y="1130142"/>
            <a:ext cx="2369046" cy="3694212"/>
          </a:xfrm>
        </p:spPr>
        <p:txBody>
          <a:bodyPr/>
          <a:lstStyle>
            <a:lvl1pPr marL="0" indent="0">
              <a:buNone/>
              <a:defRPr sz="1100"/>
            </a:lvl1pPr>
            <a:lvl2pPr marL="360045" indent="0">
              <a:buNone/>
              <a:defRPr sz="900"/>
            </a:lvl2pPr>
            <a:lvl3pPr marL="720090" indent="0">
              <a:buNone/>
              <a:defRPr sz="800"/>
            </a:lvl3pPr>
            <a:lvl4pPr marL="1080135" indent="0">
              <a:buNone/>
              <a:defRPr sz="700"/>
            </a:lvl4pPr>
            <a:lvl5pPr marL="1440180" indent="0">
              <a:buNone/>
              <a:defRPr sz="700"/>
            </a:lvl5pPr>
            <a:lvl6pPr marL="1800225" indent="0">
              <a:buNone/>
              <a:defRPr sz="700"/>
            </a:lvl6pPr>
            <a:lvl7pPr marL="2160270" indent="0">
              <a:buNone/>
              <a:defRPr sz="700"/>
            </a:lvl7pPr>
            <a:lvl8pPr marL="2520315" indent="0">
              <a:buNone/>
              <a:defRPr sz="700"/>
            </a:lvl8pPr>
            <a:lvl9pPr marL="2880360" indent="0">
              <a:buNone/>
              <a:defRPr sz="7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5CEC-4D5A-4B6B-838B-94D5FFEC70AA}" type="datetimeFigureOut">
              <a:rPr lang="pt-PT" smtClean="0"/>
              <a:t>18-09-2017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181-1ABC-40FF-A247-88B8F5579F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203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1427" y="3780473"/>
            <a:ext cx="4320540" cy="44630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411427" y="482560"/>
            <a:ext cx="4320540" cy="3240405"/>
          </a:xfrm>
        </p:spPr>
        <p:txBody>
          <a:bodyPr/>
          <a:lstStyle>
            <a:lvl1pPr marL="0" indent="0">
              <a:buNone/>
              <a:defRPr sz="2500"/>
            </a:lvl1pPr>
            <a:lvl2pPr marL="360045" indent="0">
              <a:buNone/>
              <a:defRPr sz="2200"/>
            </a:lvl2pPr>
            <a:lvl3pPr marL="720090" indent="0">
              <a:buNone/>
              <a:defRPr sz="1900"/>
            </a:lvl3pPr>
            <a:lvl4pPr marL="1080135" indent="0">
              <a:buNone/>
              <a:defRPr sz="1600"/>
            </a:lvl4pPr>
            <a:lvl5pPr marL="1440180" indent="0">
              <a:buNone/>
              <a:defRPr sz="1600"/>
            </a:lvl5pPr>
            <a:lvl6pPr marL="1800225" indent="0">
              <a:buNone/>
              <a:defRPr sz="1600"/>
            </a:lvl6pPr>
            <a:lvl7pPr marL="2160270" indent="0">
              <a:buNone/>
              <a:defRPr sz="1600"/>
            </a:lvl7pPr>
            <a:lvl8pPr marL="2520315" indent="0">
              <a:buNone/>
              <a:defRPr sz="1600"/>
            </a:lvl8pPr>
            <a:lvl9pPr marL="2880360" indent="0">
              <a:buNone/>
              <a:defRPr sz="16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411427" y="4226779"/>
            <a:ext cx="4320540" cy="633829"/>
          </a:xfrm>
        </p:spPr>
        <p:txBody>
          <a:bodyPr/>
          <a:lstStyle>
            <a:lvl1pPr marL="0" indent="0">
              <a:buNone/>
              <a:defRPr sz="1100"/>
            </a:lvl1pPr>
            <a:lvl2pPr marL="360045" indent="0">
              <a:buNone/>
              <a:defRPr sz="900"/>
            </a:lvl2pPr>
            <a:lvl3pPr marL="720090" indent="0">
              <a:buNone/>
              <a:defRPr sz="800"/>
            </a:lvl3pPr>
            <a:lvl4pPr marL="1080135" indent="0">
              <a:buNone/>
              <a:defRPr sz="700"/>
            </a:lvl4pPr>
            <a:lvl5pPr marL="1440180" indent="0">
              <a:buNone/>
              <a:defRPr sz="700"/>
            </a:lvl5pPr>
            <a:lvl6pPr marL="1800225" indent="0">
              <a:buNone/>
              <a:defRPr sz="700"/>
            </a:lvl6pPr>
            <a:lvl7pPr marL="2160270" indent="0">
              <a:buNone/>
              <a:defRPr sz="700"/>
            </a:lvl7pPr>
            <a:lvl8pPr marL="2520315" indent="0">
              <a:buNone/>
              <a:defRPr sz="700"/>
            </a:lvl8pPr>
            <a:lvl9pPr marL="2880360" indent="0">
              <a:buNone/>
              <a:defRPr sz="7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5CEC-4D5A-4B6B-838B-94D5FFEC70AA}" type="datetimeFigureOut">
              <a:rPr lang="pt-PT" smtClean="0"/>
              <a:t>18-09-2017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181-1ABC-40FF-A247-88B8F5579F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450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360045" y="216277"/>
            <a:ext cx="6480810" cy="900113"/>
          </a:xfrm>
          <a:prstGeom prst="rect">
            <a:avLst/>
          </a:prstGeom>
        </p:spPr>
        <p:txBody>
          <a:bodyPr vert="horz" lIns="72009" tIns="36005" rIns="72009" bIns="36005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60045" y="1260158"/>
            <a:ext cx="6480810" cy="3564196"/>
          </a:xfrm>
          <a:prstGeom prst="rect">
            <a:avLst/>
          </a:prstGeom>
        </p:spPr>
        <p:txBody>
          <a:bodyPr vert="horz" lIns="72009" tIns="36005" rIns="72009" bIns="36005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360045" y="5005626"/>
            <a:ext cx="1680210" cy="287536"/>
          </a:xfrm>
          <a:prstGeom prst="rect">
            <a:avLst/>
          </a:prstGeom>
        </p:spPr>
        <p:txBody>
          <a:bodyPr vert="horz" lIns="72009" tIns="36005" rIns="72009" bIns="3600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55CEC-4D5A-4B6B-838B-94D5FFEC70AA}" type="datetimeFigureOut">
              <a:rPr lang="pt-PT" smtClean="0"/>
              <a:t>18-09-2017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460308" y="5005626"/>
            <a:ext cx="2280285" cy="287536"/>
          </a:xfrm>
          <a:prstGeom prst="rect">
            <a:avLst/>
          </a:prstGeom>
        </p:spPr>
        <p:txBody>
          <a:bodyPr vert="horz" lIns="72009" tIns="36005" rIns="72009" bIns="3600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5160645" y="5005626"/>
            <a:ext cx="1680210" cy="287536"/>
          </a:xfrm>
          <a:prstGeom prst="rect">
            <a:avLst/>
          </a:prstGeom>
        </p:spPr>
        <p:txBody>
          <a:bodyPr vert="horz" lIns="72009" tIns="36005" rIns="72009" bIns="3600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0C181-1ABC-40FF-A247-88B8F5579F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877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20090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34" indent="-270034" algn="l" defTabSz="7200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5073" indent="-225028" algn="l" defTabSz="7200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TRANSFERENCIAS\setimocontinente\country\hexa\showautomobile\image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329084"/>
            <a:ext cx="57372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TRANSFERENCIAS\setimocontinente\img\glob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5" y="1329083"/>
            <a:ext cx="5690114" cy="38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33809" y="1337608"/>
            <a:ext cx="237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BEST OF AFRICA</a:t>
            </a:r>
            <a:endParaRPr lang="pt-PT" sz="20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C:\TRANSFERENCIAS\setimocontinente\country\hexa\art\spec-w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845" y="3439888"/>
            <a:ext cx="1344613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76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48122" y="1116161"/>
            <a:ext cx="5809747" cy="4032448"/>
            <a:chOff x="648122" y="1116161"/>
            <a:chExt cx="5809747" cy="4032448"/>
          </a:xfrm>
        </p:grpSpPr>
        <p:pic>
          <p:nvPicPr>
            <p:cNvPr id="6" name="Picture 2" descr="C:\TRANSFERENCIAS\setimocontinente\img\glob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55" y="1329083"/>
              <a:ext cx="5690114" cy="3819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648122" y="1116161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THE BEST OF </a:t>
              </a:r>
              <a:r>
                <a:rPr lang="pt-PT" sz="20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ASIA</a:t>
              </a:r>
              <a:endParaRPr lang="pt-PT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026" name="Picture 2" descr="C:\TRANSFERENCIAS\emergys\sliderfooter\images\bullet_1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594" y="2556321"/>
              <a:ext cx="209550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450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733809" y="1337608"/>
            <a:ext cx="5726769" cy="3796143"/>
            <a:chOff x="733809" y="1337608"/>
            <a:chExt cx="5726769" cy="3796143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79" y="1337608"/>
              <a:ext cx="5721399" cy="3796143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733809" y="1337608"/>
              <a:ext cx="2372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THE BEST OF AFRICA</a:t>
              </a:r>
              <a:endParaRPr lang="pt-PT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028" name="Picture 4" descr="C:\TRANSFERENCIAS\setimocontinente\country\hexa\art\spec-w0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54" y="3373213"/>
              <a:ext cx="1344613" cy="1703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355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33809" y="1337608"/>
            <a:ext cx="5746961" cy="3801476"/>
            <a:chOff x="733809" y="1337608"/>
            <a:chExt cx="5746961" cy="3801476"/>
          </a:xfrm>
        </p:grpSpPr>
        <p:pic>
          <p:nvPicPr>
            <p:cNvPr id="2055" name="Picture 7" descr="Imagem relacionad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13" y="1352643"/>
              <a:ext cx="5698157" cy="3786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733809" y="1337608"/>
              <a:ext cx="2372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THE BEST OF ASIA</a:t>
              </a:r>
              <a:endParaRPr lang="pt-PT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028" name="Picture 4" descr="C:\TRANSFERENCIAS\setimocontinente\country\hexa\art\spec-w0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193" y="1356989"/>
              <a:ext cx="1848669" cy="1703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683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04106" y="1318558"/>
            <a:ext cx="5746961" cy="3819471"/>
            <a:chOff x="504106" y="1318558"/>
            <a:chExt cx="5746961" cy="3819471"/>
          </a:xfrm>
        </p:grpSpPr>
        <p:pic>
          <p:nvPicPr>
            <p:cNvPr id="4098" name="Picture 2" descr="Imagem relacionad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98" y="1334893"/>
              <a:ext cx="5704669" cy="380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504106" y="1318558"/>
              <a:ext cx="2520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THE BEST OF EUROPE</a:t>
              </a:r>
              <a:endParaRPr lang="pt-PT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028" name="Picture 4" descr="C:\TRANSFERENCIAS\setimocontinente\country\hexa\art\spec-w0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490" y="1337939"/>
              <a:ext cx="1848669" cy="1703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203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504106" y="1318558"/>
            <a:ext cx="5746961" cy="3868151"/>
            <a:chOff x="504106" y="1318558"/>
            <a:chExt cx="5746961" cy="3868151"/>
          </a:xfrm>
        </p:grpSpPr>
        <p:pic>
          <p:nvPicPr>
            <p:cNvPr id="5122" name="Picture 2" descr="Resultado de imagem para the best of ocean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97" y="1380865"/>
              <a:ext cx="5688670" cy="3805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504106" y="1318558"/>
              <a:ext cx="2520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THE BEST OF EUROPE</a:t>
              </a:r>
              <a:endParaRPr lang="pt-PT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028" name="Picture 4" descr="C:\TRANSFERENCIAS\setimocontinente\country\hexa\art\spec-w0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490" y="1337939"/>
              <a:ext cx="1848669" cy="1703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209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48122" y="1116161"/>
            <a:ext cx="5809747" cy="4032448"/>
            <a:chOff x="648122" y="1116161"/>
            <a:chExt cx="5809747" cy="4032448"/>
          </a:xfrm>
        </p:grpSpPr>
        <p:pic>
          <p:nvPicPr>
            <p:cNvPr id="6" name="Picture 2" descr="C:\TRANSFERENCIAS\setimocontinente\img\glob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55" y="1329083"/>
              <a:ext cx="5690114" cy="3819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648122" y="1116161"/>
              <a:ext cx="2520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THE BEST OF EUROPE</a:t>
              </a:r>
              <a:endParaRPr lang="pt-PT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026" name="Picture 2" descr="C:\TRANSFERENCIAS\emergys\sliderfooter\images\bullet_1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426" y="2133798"/>
              <a:ext cx="209550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727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48122" y="1116161"/>
            <a:ext cx="5809747" cy="4032448"/>
            <a:chOff x="648122" y="1116161"/>
            <a:chExt cx="5809747" cy="4032448"/>
          </a:xfrm>
        </p:grpSpPr>
        <p:pic>
          <p:nvPicPr>
            <p:cNvPr id="6" name="Picture 2" descr="C:\TRANSFERENCIAS\setimocontinente\img\glob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55" y="1329083"/>
              <a:ext cx="5690114" cy="3819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648122" y="1116161"/>
              <a:ext cx="2520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THE BEST OF </a:t>
              </a:r>
              <a:r>
                <a:rPr lang="pt-PT" sz="20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OCEANIA</a:t>
              </a:r>
              <a:endParaRPr lang="pt-PT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026" name="Picture 2" descr="C:\TRANSFERENCIAS\emergys\sliderfooter\images\bullet_1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666" y="3748831"/>
              <a:ext cx="209550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078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48122" y="1116161"/>
            <a:ext cx="5809747" cy="4032448"/>
            <a:chOff x="648122" y="1116161"/>
            <a:chExt cx="5809747" cy="4032448"/>
          </a:xfrm>
        </p:grpSpPr>
        <p:pic>
          <p:nvPicPr>
            <p:cNvPr id="6" name="Picture 2" descr="C:\TRANSFERENCIAS\setimocontinente\img\glob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55" y="1329083"/>
              <a:ext cx="5690114" cy="3819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648122" y="1116161"/>
              <a:ext cx="26642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THE BEST OF </a:t>
              </a:r>
              <a:r>
                <a:rPr lang="pt-PT" sz="20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AMERICA</a:t>
              </a:r>
              <a:endParaRPr lang="pt-PT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026" name="Picture 2" descr="C:\TRANSFERENCIAS\emergys\sliderfooter\images\bullet_1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266" y="2812727"/>
              <a:ext cx="209550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615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48122" y="1116161"/>
            <a:ext cx="5809747" cy="4032448"/>
            <a:chOff x="648122" y="1116161"/>
            <a:chExt cx="5809747" cy="4032448"/>
          </a:xfrm>
        </p:grpSpPr>
        <p:pic>
          <p:nvPicPr>
            <p:cNvPr id="6" name="Picture 2" descr="C:\TRANSFERENCIAS\setimocontinente\img\glob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55" y="1329083"/>
              <a:ext cx="5690114" cy="3819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648122" y="1116161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THE BEST OF </a:t>
              </a:r>
              <a:r>
                <a:rPr lang="pt-PT" sz="20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AFRICA</a:t>
              </a:r>
              <a:endParaRPr lang="pt-PT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026" name="Picture 2" descr="C:\TRANSFERENCIAS\emergys\sliderfooter\images\bullet_1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394" y="3016944"/>
              <a:ext cx="209550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36772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46</Words>
  <Application>Microsoft Office PowerPoint</Application>
  <PresentationFormat>Personalizados</PresentationFormat>
  <Paragraphs>16</Paragraphs>
  <Slides>10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</dc:creator>
  <cp:lastModifiedBy>Admin</cp:lastModifiedBy>
  <cp:revision>9</cp:revision>
  <dcterms:created xsi:type="dcterms:W3CDTF">2017-09-17T23:06:02Z</dcterms:created>
  <dcterms:modified xsi:type="dcterms:W3CDTF">2017-09-18T08:09:46Z</dcterms:modified>
</cp:coreProperties>
</file>